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384048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386BE-AEA6-457E-AC5F-BB75915A509D}" v="5" dt="2024-04-29T19:18:36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3516" y="954"/>
      </p:cViewPr>
      <p:guideLst>
        <p:guide orient="horz" pos="10368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eu Pham" userId="f2518e7f-815d-4967-a13c-bf7c4b1efb9e" providerId="ADAL" clId="{1D4386BE-AEA6-457E-AC5F-BB75915A509D}"/>
    <pc:docChg chg="undo custSel modSld modMainMaster modNotesMaster">
      <pc:chgData name="Kieu Pham" userId="f2518e7f-815d-4967-a13c-bf7c4b1efb9e" providerId="ADAL" clId="{1D4386BE-AEA6-457E-AC5F-BB75915A509D}" dt="2024-04-29T19:18:50.700" v="35" actId="14100"/>
      <pc:docMkLst>
        <pc:docMk/>
      </pc:docMkLst>
      <pc:sldChg chg="addSp delSp modSp mod modNotes">
        <pc:chgData name="Kieu Pham" userId="f2518e7f-815d-4967-a13c-bf7c4b1efb9e" providerId="ADAL" clId="{1D4386BE-AEA6-457E-AC5F-BB75915A509D}" dt="2024-04-29T19:18:50.700" v="35" actId="14100"/>
        <pc:sldMkLst>
          <pc:docMk/>
          <pc:sldMk cId="0" sldId="256"/>
        </pc:sldMkLst>
        <pc:spChg chg="add mod">
          <ac:chgData name="Kieu Pham" userId="f2518e7f-815d-4967-a13c-bf7c4b1efb9e" providerId="ADAL" clId="{1D4386BE-AEA6-457E-AC5F-BB75915A509D}" dt="2024-04-29T19:18:45.754" v="34" actId="1076"/>
          <ac:spMkLst>
            <pc:docMk/>
            <pc:sldMk cId="0" sldId="256"/>
            <ac:spMk id="2" creationId="{6932F90F-30D7-3247-F042-1F4A415E9650}"/>
          </ac:spMkLst>
        </pc:spChg>
        <pc:spChg chg="mod">
          <ac:chgData name="Kieu Pham" userId="f2518e7f-815d-4967-a13c-bf7c4b1efb9e" providerId="ADAL" clId="{1D4386BE-AEA6-457E-AC5F-BB75915A509D}" dt="2024-04-29T19:16:43.462" v="13" actId="14100"/>
          <ac:spMkLst>
            <pc:docMk/>
            <pc:sldMk cId="0" sldId="256"/>
            <ac:spMk id="5" creationId="{00000000-0000-0000-0000-000000000000}"/>
          </ac:spMkLst>
        </pc:spChg>
        <pc:spChg chg="mod">
          <ac:chgData name="Kieu Pham" userId="f2518e7f-815d-4967-a13c-bf7c4b1efb9e" providerId="ADAL" clId="{1D4386BE-AEA6-457E-AC5F-BB75915A509D}" dt="2024-04-29T19:18:50.700" v="35" actId="14100"/>
          <ac:spMkLst>
            <pc:docMk/>
            <pc:sldMk cId="0" sldId="256"/>
            <ac:spMk id="8" creationId="{00000000-0000-0000-0000-000000000000}"/>
          </ac:spMkLst>
        </pc:spChg>
        <pc:spChg chg="mod">
          <ac:chgData name="Kieu Pham" userId="f2518e7f-815d-4967-a13c-bf7c4b1efb9e" providerId="ADAL" clId="{1D4386BE-AEA6-457E-AC5F-BB75915A509D}" dt="2024-04-29T19:15:38.358" v="8" actId="14100"/>
          <ac:spMkLst>
            <pc:docMk/>
            <pc:sldMk cId="0" sldId="256"/>
            <ac:spMk id="12" creationId="{00000000-0000-0000-0000-000000000000}"/>
          </ac:spMkLst>
        </pc:spChg>
        <pc:spChg chg="mod">
          <ac:chgData name="Kieu Pham" userId="f2518e7f-815d-4967-a13c-bf7c4b1efb9e" providerId="ADAL" clId="{1D4386BE-AEA6-457E-AC5F-BB75915A509D}" dt="2024-04-29T19:15:38.358" v="8" actId="14100"/>
          <ac:spMkLst>
            <pc:docMk/>
            <pc:sldMk cId="0" sldId="256"/>
            <ac:spMk id="13" creationId="{00000000-0000-0000-0000-000000000000}"/>
          </ac:spMkLst>
        </pc:spChg>
        <pc:spChg chg="del mod">
          <ac:chgData name="Kieu Pham" userId="f2518e7f-815d-4967-a13c-bf7c4b1efb9e" providerId="ADAL" clId="{1D4386BE-AEA6-457E-AC5F-BB75915A509D}" dt="2024-04-29T19:18:32.660" v="31" actId="478"/>
          <ac:spMkLst>
            <pc:docMk/>
            <pc:sldMk cId="0" sldId="256"/>
            <ac:spMk id="14" creationId="{00000000-0000-0000-0000-000000000000}"/>
          </ac:spMkLst>
        </pc:spChg>
        <pc:spChg chg="mod">
          <ac:chgData name="Kieu Pham" userId="f2518e7f-815d-4967-a13c-bf7c4b1efb9e" providerId="ADAL" clId="{1D4386BE-AEA6-457E-AC5F-BB75915A509D}" dt="2024-04-29T19:18:21.392" v="28" actId="1076"/>
          <ac:spMkLst>
            <pc:docMk/>
            <pc:sldMk cId="0" sldId="256"/>
            <ac:spMk id="122" creationId="{00000000-0000-0000-0000-000000000000}"/>
          </ac:spMkLst>
        </pc:spChg>
        <pc:picChg chg="mod">
          <ac:chgData name="Kieu Pham" userId="f2518e7f-815d-4967-a13c-bf7c4b1efb9e" providerId="ADAL" clId="{1D4386BE-AEA6-457E-AC5F-BB75915A509D}" dt="2024-04-29T19:15:45.253" v="10" actId="1076"/>
          <ac:picMkLst>
            <pc:docMk/>
            <pc:sldMk cId="0" sldId="256"/>
            <ac:picMk id="1028" creationId="{00000000-0000-0000-0000-000000000000}"/>
          </ac:picMkLst>
        </pc:picChg>
      </pc:sldChg>
      <pc:sldMasterChg chg="modSp modSldLayout">
        <pc:chgData name="Kieu Pham" userId="f2518e7f-815d-4967-a13c-bf7c4b1efb9e" providerId="ADAL" clId="{1D4386BE-AEA6-457E-AC5F-BB75915A509D}" dt="2024-04-29T19:14:34.051" v="0"/>
        <pc:sldMasterMkLst>
          <pc:docMk/>
          <pc:sldMasterMk cId="0" sldId="2147483648"/>
        </pc:sldMasterMkLst>
        <pc:spChg chg="mod">
          <ac:chgData name="Kieu Pham" userId="f2518e7f-815d-4967-a13c-bf7c4b1efb9e" providerId="ADAL" clId="{1D4386BE-AEA6-457E-AC5F-BB75915A509D}" dt="2024-04-29T19:14:34.051" v="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Kieu Pham" userId="f2518e7f-815d-4967-a13c-bf7c4b1efb9e" providerId="ADAL" clId="{1D4386BE-AEA6-457E-AC5F-BB75915A509D}" dt="2024-04-29T19:14:34.051" v="0"/>
          <ac:spMkLst>
            <pc:docMk/>
            <pc:sldMasterMk cId="0" sldId="2147483648"/>
            <ac:spMk id="6" creationId="{00000000-0000-0000-0000-000000000000}"/>
          </ac:spMkLst>
        </pc:sp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0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1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2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3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4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5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6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7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8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Kieu Pham" userId="f2518e7f-815d-4967-a13c-bf7c4b1efb9e" providerId="ADAL" clId="{1D4386BE-AEA6-457E-AC5F-BB75915A509D}" dt="2024-04-29T19:14:34.051" v="0"/>
          <pc:sldLayoutMkLst>
            <pc:docMk/>
            <pc:sldMasterMk cId="0" sldId="2147483648"/>
            <pc:sldLayoutMk cId="0" sldId="2147483659"/>
          </pc:sldLayoutMkLst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Kieu Pham" userId="f2518e7f-815d-4967-a13c-bf7c4b1efb9e" providerId="ADAL" clId="{1D4386BE-AEA6-457E-AC5F-BB75915A509D}" dt="2024-04-29T19:14:34.051" v="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D5C9-543F-4C2E-90C9-E7EFBCA3CDB1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514350"/>
            <a:ext cx="3000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530D-43C4-4560-8468-DA06BD1A8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7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514350"/>
            <a:ext cx="30003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2530D-43C4-4560-8468-DA06BD1A8C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7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7680966"/>
            <a:ext cx="34564320" cy="217246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09" y="1760225"/>
            <a:ext cx="6480812" cy="3744468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5" y="1760225"/>
            <a:ext cx="18802352" cy="374446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0" y="7680966"/>
            <a:ext cx="34564320" cy="217246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6" y="21153123"/>
            <a:ext cx="32644080" cy="6537960"/>
          </a:xfrm>
          <a:prstGeom prst="rect">
            <a:avLst/>
          </a:prstGeom>
        </p:spPr>
        <p:txBody>
          <a:bodyPr anchor="t"/>
          <a:lstStyle>
            <a:lvl1pPr algn="l">
              <a:defRPr sz="1440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6" y="13952227"/>
            <a:ext cx="32644080" cy="72008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6044" indent="0">
              <a:buNone/>
              <a:defRPr sz="6451">
                <a:solidFill>
                  <a:schemeClr val="tx1">
                    <a:tint val="75000"/>
                  </a:schemeClr>
                </a:solidFill>
              </a:defRPr>
            </a:lvl2pPr>
            <a:lvl3pPr marL="3292088" indent="0">
              <a:buNone/>
              <a:defRPr sz="5776">
                <a:solidFill>
                  <a:schemeClr val="tx1">
                    <a:tint val="75000"/>
                  </a:schemeClr>
                </a:solidFill>
              </a:defRPr>
            </a:lvl3pPr>
            <a:lvl4pPr marL="4938130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4pPr>
            <a:lvl5pPr marL="6584174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5pPr>
            <a:lvl6pPr marL="8230217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6pPr>
            <a:lvl7pPr marL="9876262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7pPr>
            <a:lvl8pPr marL="11522305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8pPr>
            <a:lvl9pPr marL="13168348" indent="0">
              <a:buNone/>
              <a:defRPr sz="50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2" y="10241283"/>
            <a:ext cx="12641580" cy="28963624"/>
          </a:xfrm>
          <a:prstGeom prst="rect">
            <a:avLst/>
          </a:prstGeom>
        </p:spPr>
        <p:txBody>
          <a:bodyPr/>
          <a:lstStyle>
            <a:lvl1pPr>
              <a:defRPr sz="10051"/>
            </a:lvl1pPr>
            <a:lvl2pPr>
              <a:defRPr sz="8627"/>
            </a:lvl2pPr>
            <a:lvl3pPr>
              <a:defRPr sz="7200"/>
            </a:lvl3pPr>
            <a:lvl4pPr>
              <a:defRPr sz="6451"/>
            </a:lvl4pPr>
            <a:lvl5pPr>
              <a:defRPr sz="6451"/>
            </a:lvl5pPr>
            <a:lvl6pPr>
              <a:defRPr sz="6451"/>
            </a:lvl6pPr>
            <a:lvl7pPr>
              <a:defRPr sz="6451"/>
            </a:lvl7pPr>
            <a:lvl8pPr>
              <a:defRPr sz="6451"/>
            </a:lvl8pPr>
            <a:lvl9pPr>
              <a:defRPr sz="64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1842" y="10241283"/>
            <a:ext cx="12641580" cy="28963624"/>
          </a:xfrm>
          <a:prstGeom prst="rect">
            <a:avLst/>
          </a:prstGeom>
        </p:spPr>
        <p:txBody>
          <a:bodyPr/>
          <a:lstStyle>
            <a:lvl1pPr>
              <a:defRPr sz="10051"/>
            </a:lvl1pPr>
            <a:lvl2pPr>
              <a:defRPr sz="8627"/>
            </a:lvl2pPr>
            <a:lvl3pPr>
              <a:defRPr sz="7200"/>
            </a:lvl3pPr>
            <a:lvl4pPr>
              <a:defRPr sz="6451"/>
            </a:lvl4pPr>
            <a:lvl5pPr>
              <a:defRPr sz="6451"/>
            </a:lvl5pPr>
            <a:lvl6pPr>
              <a:defRPr sz="6451"/>
            </a:lvl6pPr>
            <a:lvl7pPr>
              <a:defRPr sz="6451"/>
            </a:lvl7pPr>
            <a:lvl8pPr>
              <a:defRPr sz="6451"/>
            </a:lvl8pPr>
            <a:lvl9pPr>
              <a:defRPr sz="64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6" y="7368542"/>
            <a:ext cx="16968790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27" b="1"/>
            </a:lvl1pPr>
            <a:lvl2pPr marL="1646044" indent="0">
              <a:buNone/>
              <a:defRPr sz="7200" b="1"/>
            </a:lvl2pPr>
            <a:lvl3pPr marL="3292088" indent="0">
              <a:buNone/>
              <a:defRPr sz="6451" b="1"/>
            </a:lvl3pPr>
            <a:lvl4pPr marL="4938130" indent="0">
              <a:buNone/>
              <a:defRPr sz="5776" b="1"/>
            </a:lvl4pPr>
            <a:lvl5pPr marL="6584174" indent="0">
              <a:buNone/>
              <a:defRPr sz="5776" b="1"/>
            </a:lvl5pPr>
            <a:lvl6pPr marL="8230217" indent="0">
              <a:buNone/>
              <a:defRPr sz="5776" b="1"/>
            </a:lvl6pPr>
            <a:lvl7pPr marL="9876262" indent="0">
              <a:buNone/>
              <a:defRPr sz="5776" b="1"/>
            </a:lvl7pPr>
            <a:lvl8pPr marL="11522305" indent="0">
              <a:buNone/>
              <a:defRPr sz="5776" b="1"/>
            </a:lvl8pPr>
            <a:lvl9pPr marL="13168348" indent="0">
              <a:buNone/>
              <a:defRPr sz="57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6" y="10439400"/>
            <a:ext cx="16968790" cy="18966182"/>
          </a:xfrm>
          <a:prstGeom prst="rect">
            <a:avLst/>
          </a:prstGeom>
        </p:spPr>
        <p:txBody>
          <a:bodyPr/>
          <a:lstStyle>
            <a:lvl1pPr>
              <a:defRPr sz="8627"/>
            </a:lvl1pPr>
            <a:lvl2pPr>
              <a:defRPr sz="7200"/>
            </a:lvl2pPr>
            <a:lvl3pPr>
              <a:defRPr sz="6451"/>
            </a:lvl3pPr>
            <a:lvl4pPr>
              <a:defRPr sz="5776"/>
            </a:lvl4pPr>
            <a:lvl5pPr>
              <a:defRPr sz="5776"/>
            </a:lvl5pPr>
            <a:lvl6pPr>
              <a:defRPr sz="5776"/>
            </a:lvl6pPr>
            <a:lvl7pPr>
              <a:defRPr sz="5776"/>
            </a:lvl7pPr>
            <a:lvl8pPr>
              <a:defRPr sz="5776"/>
            </a:lvl8pPr>
            <a:lvl9pPr>
              <a:defRPr sz="5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13" y="7368542"/>
            <a:ext cx="16975454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27" b="1"/>
            </a:lvl1pPr>
            <a:lvl2pPr marL="1646044" indent="0">
              <a:buNone/>
              <a:defRPr sz="7200" b="1"/>
            </a:lvl2pPr>
            <a:lvl3pPr marL="3292088" indent="0">
              <a:buNone/>
              <a:defRPr sz="6451" b="1"/>
            </a:lvl3pPr>
            <a:lvl4pPr marL="4938130" indent="0">
              <a:buNone/>
              <a:defRPr sz="5776" b="1"/>
            </a:lvl4pPr>
            <a:lvl5pPr marL="6584174" indent="0">
              <a:buNone/>
              <a:defRPr sz="5776" b="1"/>
            </a:lvl5pPr>
            <a:lvl6pPr marL="8230217" indent="0">
              <a:buNone/>
              <a:defRPr sz="5776" b="1"/>
            </a:lvl6pPr>
            <a:lvl7pPr marL="9876262" indent="0">
              <a:buNone/>
              <a:defRPr sz="5776" b="1"/>
            </a:lvl7pPr>
            <a:lvl8pPr marL="11522305" indent="0">
              <a:buNone/>
              <a:defRPr sz="5776" b="1"/>
            </a:lvl8pPr>
            <a:lvl9pPr marL="13168348" indent="0">
              <a:buNone/>
              <a:defRPr sz="57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13" y="10439400"/>
            <a:ext cx="16975454" cy="18966182"/>
          </a:xfrm>
          <a:prstGeom prst="rect">
            <a:avLst/>
          </a:prstGeom>
        </p:spPr>
        <p:txBody>
          <a:bodyPr/>
          <a:lstStyle>
            <a:lvl1pPr>
              <a:defRPr sz="8627"/>
            </a:lvl1pPr>
            <a:lvl2pPr>
              <a:defRPr sz="7200"/>
            </a:lvl2pPr>
            <a:lvl3pPr>
              <a:defRPr sz="6451"/>
            </a:lvl3pPr>
            <a:lvl4pPr>
              <a:defRPr sz="5776"/>
            </a:lvl4pPr>
            <a:lvl5pPr>
              <a:defRPr sz="5776"/>
            </a:lvl5pPr>
            <a:lvl6pPr>
              <a:defRPr sz="5776"/>
            </a:lvl6pPr>
            <a:lvl7pPr>
              <a:defRPr sz="5776"/>
            </a:lvl7pPr>
            <a:lvl8pPr>
              <a:defRPr sz="5776"/>
            </a:lvl8pPr>
            <a:lvl9pPr>
              <a:defRPr sz="5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2" y="1310642"/>
            <a:ext cx="12634916" cy="5577840"/>
          </a:xfrm>
          <a:prstGeom prst="rect">
            <a:avLst/>
          </a:prstGeo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1" y="1310643"/>
            <a:ext cx="21469352" cy="28094944"/>
          </a:xfrm>
          <a:prstGeom prst="rect">
            <a:avLst/>
          </a:prstGeom>
        </p:spPr>
        <p:txBody>
          <a:bodyPr/>
          <a:lstStyle>
            <a:lvl1pPr>
              <a:defRPr sz="11552"/>
            </a:lvl1pPr>
            <a:lvl2pPr>
              <a:defRPr sz="10051"/>
            </a:lvl2pPr>
            <a:lvl3pPr>
              <a:defRPr sz="8627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2" y="6888483"/>
            <a:ext cx="12634916" cy="225171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26"/>
            </a:lvl1pPr>
            <a:lvl2pPr marL="1646044" indent="0">
              <a:buNone/>
              <a:defRPr sz="4351"/>
            </a:lvl2pPr>
            <a:lvl3pPr marL="3292088" indent="0">
              <a:buNone/>
              <a:defRPr sz="3600"/>
            </a:lvl3pPr>
            <a:lvl4pPr marL="4938130" indent="0">
              <a:buNone/>
              <a:defRPr sz="3226"/>
            </a:lvl4pPr>
            <a:lvl5pPr marL="6584174" indent="0">
              <a:buNone/>
              <a:defRPr sz="3226"/>
            </a:lvl5pPr>
            <a:lvl6pPr marL="8230217" indent="0">
              <a:buNone/>
              <a:defRPr sz="3226"/>
            </a:lvl6pPr>
            <a:lvl7pPr marL="9876262" indent="0">
              <a:buNone/>
              <a:defRPr sz="3226"/>
            </a:lvl7pPr>
            <a:lvl8pPr marL="11522305" indent="0">
              <a:buNone/>
              <a:defRPr sz="3226"/>
            </a:lvl8pPr>
            <a:lvl9pPr marL="13168348" indent="0">
              <a:buNone/>
              <a:defRPr sz="32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3042883"/>
            <a:ext cx="23042880" cy="2720344"/>
          </a:xfrm>
          <a:prstGeom prst="rect">
            <a:avLst/>
          </a:prstGeo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2941319"/>
            <a:ext cx="23042880" cy="19751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552"/>
            </a:lvl1pPr>
            <a:lvl2pPr marL="1646044" indent="0">
              <a:buNone/>
              <a:defRPr sz="10051"/>
            </a:lvl2pPr>
            <a:lvl3pPr marL="3292088" indent="0">
              <a:buNone/>
              <a:defRPr sz="8627"/>
            </a:lvl3pPr>
            <a:lvl4pPr marL="4938130" indent="0">
              <a:buNone/>
              <a:defRPr sz="7200"/>
            </a:lvl4pPr>
            <a:lvl5pPr marL="6584174" indent="0">
              <a:buNone/>
              <a:defRPr sz="7200"/>
            </a:lvl5pPr>
            <a:lvl6pPr marL="8230217" indent="0">
              <a:buNone/>
              <a:defRPr sz="7200"/>
            </a:lvl6pPr>
            <a:lvl7pPr marL="9876262" indent="0">
              <a:buNone/>
              <a:defRPr sz="7200"/>
            </a:lvl7pPr>
            <a:lvl8pPr marL="11522305" indent="0">
              <a:buNone/>
              <a:defRPr sz="7200"/>
            </a:lvl8pPr>
            <a:lvl9pPr marL="13168348" indent="0">
              <a:buNone/>
              <a:defRPr sz="7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25763227"/>
            <a:ext cx="23042880" cy="3863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26"/>
            </a:lvl1pPr>
            <a:lvl2pPr marL="1646044" indent="0">
              <a:buNone/>
              <a:defRPr sz="4351"/>
            </a:lvl2pPr>
            <a:lvl3pPr marL="3292088" indent="0">
              <a:buNone/>
              <a:defRPr sz="3600"/>
            </a:lvl3pPr>
            <a:lvl4pPr marL="4938130" indent="0">
              <a:buNone/>
              <a:defRPr sz="3226"/>
            </a:lvl4pPr>
            <a:lvl5pPr marL="6584174" indent="0">
              <a:buNone/>
              <a:defRPr sz="3226"/>
            </a:lvl5pPr>
            <a:lvl6pPr marL="8230217" indent="0">
              <a:buNone/>
              <a:defRPr sz="3226"/>
            </a:lvl6pPr>
            <a:lvl7pPr marL="9876262" indent="0">
              <a:buNone/>
              <a:defRPr sz="3226"/>
            </a:lvl7pPr>
            <a:lvl8pPr marL="11522305" indent="0">
              <a:buNone/>
              <a:defRPr sz="3226"/>
            </a:lvl8pPr>
            <a:lvl9pPr marL="13168348" indent="0">
              <a:buNone/>
              <a:defRPr sz="32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30510488"/>
            <a:ext cx="896112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30510488"/>
            <a:ext cx="1216152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4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30510488"/>
            <a:ext cx="896112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4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2088" rtl="0" eaLnBrk="1" latinLnBrk="0" hangingPunct="1">
        <a:spcBef>
          <a:spcPct val="0"/>
        </a:spcBef>
        <a:buNone/>
        <a:defRPr sz="158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34533" indent="-1234533" algn="l" defTabSz="3292088" rtl="0" eaLnBrk="1" latinLnBrk="0" hangingPunct="1">
        <a:spcBef>
          <a:spcPct val="20000"/>
        </a:spcBef>
        <a:buFont typeface="Arial" pitchFamily="34" charset="0"/>
        <a:buChar char="•"/>
        <a:defRPr sz="11552" kern="1200">
          <a:solidFill>
            <a:schemeClr val="tx1"/>
          </a:solidFill>
          <a:latin typeface="+mn-lt"/>
          <a:ea typeface="+mn-ea"/>
          <a:cs typeface="+mn-cs"/>
        </a:defRPr>
      </a:lvl1pPr>
      <a:lvl2pPr marL="2674822" indent="-1028777" algn="l" defTabSz="3292088" rtl="0" eaLnBrk="1" latinLnBrk="0" hangingPunct="1">
        <a:spcBef>
          <a:spcPct val="20000"/>
        </a:spcBef>
        <a:buFont typeface="Arial" pitchFamily="34" charset="0"/>
        <a:buChar char="–"/>
        <a:defRPr sz="10051" kern="1200">
          <a:solidFill>
            <a:schemeClr val="tx1"/>
          </a:solidFill>
          <a:latin typeface="+mn-lt"/>
          <a:ea typeface="+mn-ea"/>
          <a:cs typeface="+mn-cs"/>
        </a:defRPr>
      </a:lvl2pPr>
      <a:lvl3pPr marL="4115109" indent="-823022" algn="l" defTabSz="3292088" rtl="0" eaLnBrk="1" latinLnBrk="0" hangingPunct="1">
        <a:spcBef>
          <a:spcPct val="20000"/>
        </a:spcBef>
        <a:buFont typeface="Arial" pitchFamily="34" charset="0"/>
        <a:buChar char="•"/>
        <a:defRPr sz="8627" kern="1200">
          <a:solidFill>
            <a:schemeClr val="tx1"/>
          </a:solidFill>
          <a:latin typeface="+mn-lt"/>
          <a:ea typeface="+mn-ea"/>
          <a:cs typeface="+mn-cs"/>
        </a:defRPr>
      </a:lvl3pPr>
      <a:lvl4pPr marL="5761152" indent="-823022" algn="l" defTabSz="3292088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196" indent="-823022" algn="l" defTabSz="3292088" rtl="0" eaLnBrk="1" latinLnBrk="0" hangingPunct="1">
        <a:spcBef>
          <a:spcPct val="20000"/>
        </a:spcBef>
        <a:buFont typeface="Arial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3239" indent="-823022" algn="l" defTabSz="329208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9282" indent="-823022" algn="l" defTabSz="329208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5326" indent="-823022" algn="l" defTabSz="329208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1370" indent="-823022" algn="l" defTabSz="329208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1pPr>
      <a:lvl2pPr marL="1646044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2pPr>
      <a:lvl3pPr marL="3292088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3pPr>
      <a:lvl4pPr marL="4938130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4pPr>
      <a:lvl5pPr marL="6584174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5pPr>
      <a:lvl6pPr marL="8230217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6pPr>
      <a:lvl7pPr marL="9876262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7pPr>
      <a:lvl8pPr marL="11522305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8pPr>
      <a:lvl9pPr marL="13168348" algn="l" defTabSz="3292088" rtl="0" eaLnBrk="1" latinLnBrk="0" hangingPunct="1">
        <a:defRPr sz="64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:\Publicat\Graphics\lacats\PPT Template\LaCats_TemplateHorz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-4462"/>
            <a:ext cx="38404801" cy="34137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-2" y="32292092"/>
            <a:ext cx="38404801" cy="642938"/>
          </a:xfrm>
          <a:prstGeom prst="rect">
            <a:avLst/>
          </a:prstGeom>
          <a:solidFill>
            <a:srgbClr val="1343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51"/>
          </a:p>
        </p:txBody>
      </p:sp>
      <p:sp>
        <p:nvSpPr>
          <p:cNvPr id="8" name="Rounded Rectangle 7"/>
          <p:cNvSpPr/>
          <p:nvPr/>
        </p:nvSpPr>
        <p:spPr>
          <a:xfrm>
            <a:off x="10591800" y="4112238"/>
            <a:ext cx="16992600" cy="27613999"/>
          </a:xfrm>
          <a:prstGeom prst="roundRect">
            <a:avLst>
              <a:gd name="adj" fmla="val 113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51"/>
          </a:p>
        </p:txBody>
      </p:sp>
      <p:sp>
        <p:nvSpPr>
          <p:cNvPr id="12" name="TextBox 11"/>
          <p:cNvSpPr txBox="1"/>
          <p:nvPr/>
        </p:nvSpPr>
        <p:spPr>
          <a:xfrm>
            <a:off x="1142999" y="686755"/>
            <a:ext cx="16048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Poster Title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2999" y="1501142"/>
            <a:ext cx="16120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Authors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457200" y="3975152"/>
            <a:ext cx="9753600" cy="27751085"/>
          </a:xfrm>
          <a:prstGeom prst="roundRect">
            <a:avLst>
              <a:gd name="adj" fmla="val 20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51"/>
          </a:p>
        </p:txBody>
      </p:sp>
      <p:sp>
        <p:nvSpPr>
          <p:cNvPr id="2" name="Rounded Rectangle 121">
            <a:extLst>
              <a:ext uri="{FF2B5EF4-FFF2-40B4-BE49-F238E27FC236}">
                <a16:creationId xmlns:a16="http://schemas.microsoft.com/office/drawing/2014/main" id="{6932F90F-30D7-3247-F042-1F4A415E9650}"/>
              </a:ext>
            </a:extLst>
          </p:cNvPr>
          <p:cNvSpPr/>
          <p:nvPr/>
        </p:nvSpPr>
        <p:spPr>
          <a:xfrm>
            <a:off x="27965400" y="3975152"/>
            <a:ext cx="9753600" cy="27751085"/>
          </a:xfrm>
          <a:prstGeom prst="roundRect">
            <a:avLst>
              <a:gd name="adj" fmla="val 20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5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MediaServiceLocation xmlns="304eb51c-7466-43eb-8ae9-45d773ecddeb" xsi:nil="true"/>
    <MediaServiceAutoTags xmlns="304eb51c-7466-43eb-8ae9-45d773ecddeb" xsi:nil="true"/>
    <lcf76f155ced4ddcb4097134ff3c332f xmlns="304eb51c-7466-43eb-8ae9-45d773ecddeb">
      <Terms xmlns="http://schemas.microsoft.com/office/infopath/2007/PartnerControls"/>
    </lcf76f155ced4ddcb4097134ff3c332f>
    <TaxCatchAll xmlns="c52014ad-e6c6-4b09-86b0-a3f2944d99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9668D8B3D514996CD36EFA26CC4DA" ma:contentTypeVersion="24" ma:contentTypeDescription="Create a new document." ma:contentTypeScope="" ma:versionID="eea2e82aa0776ac6ddfc132c8fc8e0be">
  <xsd:schema xmlns:xsd="http://www.w3.org/2001/XMLSchema" xmlns:xs="http://www.w3.org/2001/XMLSchema" xmlns:p="http://schemas.microsoft.com/office/2006/metadata/properties" xmlns:ns2="304eb51c-7466-43eb-8ae9-45d773ecddeb" xmlns:ns3="c52014ad-e6c6-4b09-86b0-a3f2944d995f" targetNamespace="http://schemas.microsoft.com/office/2006/metadata/properties" ma:root="true" ma:fieldsID="ecf6c642ac1ffdc24805a33d164add6b" ns2:_="" ns3:_="">
    <xsd:import namespace="304eb51c-7466-43eb-8ae9-45d773ecddeb"/>
    <xsd:import namespace="c52014ad-e6c6-4b09-86b0-a3f2944d9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eb51c-7466-43eb-8ae9-45d773ecd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102f63d-de22-4b97-bcde-feed3de75c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014ad-e6c6-4b09-86b0-a3f2944d9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06854-99dc-47df-8c10-71ea35b3e6b1}" ma:internalName="TaxCatchAll" ma:showField="CatchAllData" ma:web="c52014ad-e6c6-4b09-86b0-a3f2944d9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CE400-045C-47CC-8054-8F1D99A2CF41}">
  <ds:schemaRefs>
    <ds:schemaRef ds:uri="http://schemas.microsoft.com/office/2006/metadata/properties"/>
    <ds:schemaRef ds:uri="304eb51c-7466-43eb-8ae9-45d773ecddeb"/>
    <ds:schemaRef ds:uri="http://schemas.microsoft.com/office/infopath/2007/PartnerControls"/>
    <ds:schemaRef ds:uri="c52014ad-e6c6-4b09-86b0-a3f2944d995f"/>
  </ds:schemaRefs>
</ds:datastoreItem>
</file>

<file path=customXml/itemProps2.xml><?xml version="1.0" encoding="utf-8"?>
<ds:datastoreItem xmlns:ds="http://schemas.openxmlformats.org/officeDocument/2006/customXml" ds:itemID="{3FFE1A8A-B948-4B1D-BD10-AD23A9926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6A412F-D8D8-4313-9C02-4023FAEE8CFC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nguyenth</dc:creator>
  <cp:lastModifiedBy>Kieu Pham</cp:lastModifiedBy>
  <cp:revision>6</cp:revision>
  <dcterms:created xsi:type="dcterms:W3CDTF">2013-07-19T20:48:11Z</dcterms:created>
  <dcterms:modified xsi:type="dcterms:W3CDTF">2024-04-29T19:18:54Z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0x010100ABB9668D8B3D514996CD36EFA26CC4DA</vt:lpwstr>
  </property>
  <property fmtid="{D5CDD505-2E9C-101B-9397-08002B2CF9AE}" pid="3" name="FileLeafRef">
    <vt:lpwstr>LACaTS_PosterTemplate_3column.pptx</vt:lpwstr>
  </property>
  <property fmtid="{D5CDD505-2E9C-101B-9397-08002B2CF9AE}" pid="4" name="MediaServiceImageTags">
    <vt:lpwstr/>
  </property>
</Properties>
</file>