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/ppt/presentation.xml"/>
  <Relationship Id="rId2" Type="http://schemas.openxmlformats.org/package/2006/relationships/metadata/thumbnail" Target="/docProps/thumbnail.jpeg"/>
  <Relationship Id="rId3" Type="http://schemas.openxmlformats.org/package/2006/relationships/metadata/core-properties" Target="/docProps/core.xml"/>
  <Relationship Id="rId4" Type="http://schemas.openxmlformats.org/officeDocument/2006/relationships/extended-properties" Target="/docProps/app.xml"/>
  <Relationship Id="rId5" Type="http://schemas.openxmlformats.org/officeDocument/2006/relationships/custom-properties" Target="/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3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5" d="100"/>
          <a:sy n="35" d="100"/>
        </p:scale>
        <p:origin x="-1518" y="-7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customXml" Target="/customXml/item3.xml"/>
  <Relationship Id="rId2" Type="http://schemas.openxmlformats.org/officeDocument/2006/relationships/slide" Target="slides/slide1.xml"/>
  <Relationship Id="rId3" Type="http://schemas.openxmlformats.org/officeDocument/2006/relationships/notesMaster" Target="notesMasters/notesMaster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heme" Target="theme/theme1.xml"/>
  <Relationship Id="rId7" Type="http://schemas.openxmlformats.org/officeDocument/2006/relationships/tableStyles" Target="tableStyles.xml"/>
  <Relationship Id="rId8" Type="http://schemas.openxmlformats.org/officeDocument/2006/relationships/customXml" Target="/customXml/item1.xml"/>
  <Relationship Id="rId9" Type="http://schemas.openxmlformats.org/officeDocument/2006/relationships/customXml" Target="/customXml/item2.xml"/>
</Relationships>
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2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BD5C9-543F-4C2E-90C9-E7EFBCA3CDB1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2530D-43C4-4560-8468-DA06BD1A8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17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2530D-43C4-4560-8468-DA06BD1A8C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74901"/>
      </p:ext>
    </p:extLst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7680965"/>
            <a:ext cx="39502080" cy="217246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94560" y="30510484"/>
            <a:ext cx="1024128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37" y="1760224"/>
            <a:ext cx="7406643" cy="3744468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4" y="1760224"/>
            <a:ext cx="21488403" cy="374446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94560" y="30510484"/>
            <a:ext cx="1024128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0" y="7680965"/>
            <a:ext cx="39502080" cy="217246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94560" y="30510484"/>
            <a:ext cx="1024128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4" y="21153122"/>
            <a:ext cx="37307520" cy="6537960"/>
          </a:xfrm>
          <a:prstGeom prst="rect">
            <a:avLst/>
          </a:prstGeo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4" y="13952227"/>
            <a:ext cx="37307520" cy="720089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94560" y="30510484"/>
            <a:ext cx="1024128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3" y="10241282"/>
            <a:ext cx="14447520" cy="28963624"/>
          </a:xfrm>
          <a:prstGeom prst="rect">
            <a:avLst/>
          </a:prstGeo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824963" y="10241282"/>
            <a:ext cx="14447520" cy="28963624"/>
          </a:xfrm>
          <a:prstGeom prst="rect">
            <a:avLst/>
          </a:prstGeo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0" y="30510484"/>
            <a:ext cx="1024128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3" y="7368542"/>
            <a:ext cx="19392903" cy="307085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3" y="10439400"/>
            <a:ext cx="19392903" cy="18966182"/>
          </a:xfrm>
          <a:prstGeom prst="rect">
            <a:avLst/>
          </a:prstGeo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6" y="7368542"/>
            <a:ext cx="19400519" cy="307085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6" y="10439400"/>
            <a:ext cx="19400519" cy="18966182"/>
          </a:xfrm>
          <a:prstGeom prst="rect">
            <a:avLst/>
          </a:prstGeo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194560" y="30510484"/>
            <a:ext cx="1024128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194560" y="30510484"/>
            <a:ext cx="1024128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194560" y="30510484"/>
            <a:ext cx="1024128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2"/>
            <a:ext cx="14439904" cy="5577840"/>
          </a:xfrm>
          <a:prstGeom prst="rect">
            <a:avLst/>
          </a:prstGeo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3" cy="28094944"/>
          </a:xfrm>
          <a:prstGeom prst="rect">
            <a:avLst/>
          </a:prstGeo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4" cy="225171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0" y="30510484"/>
            <a:ext cx="1024128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2"/>
            <a:ext cx="26334720" cy="2720344"/>
          </a:xfrm>
          <a:prstGeom prst="rect">
            <a:avLst/>
          </a:prstGeo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19"/>
            <a:ext cx="26334720" cy="19751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6"/>
            <a:ext cx="26334720" cy="38633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0" y="30510484"/>
            <a:ext cx="1024128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4"/>
            <a:ext cx="13898880" cy="1752599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4"/>
            <a:ext cx="10241280" cy="1752599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notesSlide" Target="../notesSlides/notesSlide1.xml"/>
  <Relationship Id="rId3" Type="http://schemas.openxmlformats.org/officeDocument/2006/relationships/image" Target="../media/image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:\Publicat\Graphics\lacats\PPT Template\LaCats_TemplateHorz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891200" cy="3916363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32061150"/>
            <a:ext cx="43891200" cy="857250"/>
          </a:xfrm>
          <a:prstGeom prst="rect">
            <a:avLst/>
          </a:prstGeom>
          <a:solidFill>
            <a:srgbClr val="1343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1658600" y="4572000"/>
            <a:ext cx="20650200" cy="26821279"/>
          </a:xfrm>
          <a:prstGeom prst="roundRect">
            <a:avLst>
              <a:gd name="adj" fmla="val 113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24000" y="895351"/>
            <a:ext cx="2265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chemeClr val="bg1"/>
                </a:solidFill>
              </a:rPr>
              <a:t>Poster Title</a:t>
            </a:r>
            <a:endParaRPr lang="en-US" sz="80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0" y="1981200"/>
            <a:ext cx="2275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Authors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2628681" y="4572000"/>
            <a:ext cx="10805319" cy="26803350"/>
          </a:xfrm>
          <a:prstGeom prst="roundRect">
            <a:avLst>
              <a:gd name="adj" fmla="val 20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533400" y="4572000"/>
            <a:ext cx="10805319" cy="26803350"/>
          </a:xfrm>
          <a:prstGeom prst="roundRect">
            <a:avLst>
              <a:gd name="adj" fmla="val 20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?>

<Relationships xmlns="http://schemas.openxmlformats.org/package/2006/relationships">
  <Relationship Id="rId1" Type="http://schemas.openxmlformats.org/officeDocument/2006/relationships/customXmlProps" Target="itemProps1.xml"/>
</Relationships>

</file>

<file path=customXml/_rels/item2.xml.rels><?xml version="1.0" encoding="UTF-8"?>

<Relationships xmlns="http://schemas.openxmlformats.org/package/2006/relationships">
  <Relationship Id="rId1" Type="http://schemas.openxmlformats.org/officeDocument/2006/relationships/customXmlProps" Target="itemProps2.xml"/>
</Relationships>

</file>

<file path=customXml/_rels/item3.xml.rels><?xml version="1.0" encoding="UTF-8"?>

<Relationships xmlns="http://schemas.openxmlformats.org/package/2006/relationships">
  <Relationship Id="rId1" Type="http://schemas.openxmlformats.org/officeDocument/2006/relationships/customXmlProps" Target="itemProps3.xml"/>
</Relationships>
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B9668D8B3D514996CD36EFA26CC4DA" ma:contentTypeVersion="22" ma:contentTypeDescription="Create a new document." ma:contentTypeScope="" ma:versionID="8d396873b149a1554ae3ed88869b3642">
  <xsd:schema xmlns:xsd="http://www.w3.org/2001/XMLSchema" xmlns:xs="http://www.w3.org/2001/XMLSchema" xmlns:p="http://schemas.microsoft.com/office/2006/metadata/properties" xmlns:ns2="304eb51c-7466-43eb-8ae9-45d773ecddeb" xmlns:ns3="c52014ad-e6c6-4b09-86b0-a3f2944d995f" targetNamespace="http://schemas.microsoft.com/office/2006/metadata/properties" ma:root="true" ma:fieldsID="708e89791b57dcf5378d7f97fef495f8" ns2:_="" ns3:_="">
    <xsd:import namespace="304eb51c-7466-43eb-8ae9-45d773ecddeb"/>
    <xsd:import namespace="c52014ad-e6c6-4b09-86b0-a3f2944d99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4eb51c-7466-43eb-8ae9-45d773ecdd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102f63d-de22-4b97-bcde-feed3de75c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2014ad-e6c6-4b09-86b0-a3f2944d995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fa06854-99dc-47df-8c10-71ea35b3e6b1}" ma:internalName="TaxCatchAll" ma:showField="CatchAllData" ma:web="c52014ad-e6c6-4b09-86b0-a3f2944d99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MediaServiceLocation xmlns="304eb51c-7466-43eb-8ae9-45d773ecddeb" xsi:nil="true"/>
    <MediaServiceAutoTags xmlns="304eb51c-7466-43eb-8ae9-45d773ecddeb" xsi:nil="true"/>
    <lcf76f155ced4ddcb4097134ff3c332f xmlns="304eb51c-7466-43eb-8ae9-45d773ecddeb">
      <Terms xmlns="http://schemas.microsoft.com/office/infopath/2007/PartnerControls"/>
    </lcf76f155ced4ddcb4097134ff3c332f>
    <TaxCatchAll xmlns="c52014ad-e6c6-4b09-86b0-a3f2944d995f" xsi:nil="true"/>
  </documentManagement>
</p:properties>
</file>

<file path=customXml/itemProps1.xml><?xml version="1.0" encoding="utf-8"?>
<ds:datastoreItem xmlns:ds="http://schemas.openxmlformats.org/officeDocument/2006/customXml" ds:itemID="{EC94772D-3502-4E7D-B4AA-C43DC1E41C7B}"/>
</file>

<file path=customXml/itemProps2.xml><?xml version="1.0" encoding="utf-8"?>
<ds:datastoreItem xmlns:ds="http://schemas.openxmlformats.org/officeDocument/2006/customXml" ds:itemID="{3FFE1A8A-B948-4B1D-BD10-AD23A9926AD6}"/>
</file>

<file path=customXml/itemProps3.xml><?xml version="1.0" encoding="utf-8"?>
<ds:datastoreItem xmlns:ds="http://schemas.openxmlformats.org/officeDocument/2006/customXml" ds:itemID="{E33CE400-045C-47CC-8054-8F1D99A2CF41}"/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nguyenth</dc:creator>
  <cp:lastModifiedBy>Timothy Nguyen</cp:lastModifiedBy>
  <cp:revision>5</cp:revision>
  <dcterms:created xsi:type="dcterms:W3CDTF">2013-07-19T20:48:11Z</dcterms:created>
  <dcterms:modified xsi:type="dcterms:W3CDTF">2015-04-21T14:21:59Z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0x010100ABB9668D8B3D514996CD36EFA26CC4DA</vt:lpwstr>
  </property>
  <property fmtid="{D5CDD505-2E9C-101B-9397-08002B2CF9AE}" pid="5" name="FileLeafRef">
    <vt:lpwstr>LACaTS_PosterTemplate_3column.pptx</vt:lpwstr>
  </property>
</Properties>
</file>