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43891200" cy="32918400"/>
  <p:notesSz cx="6858000" cy="9144000"/>
  <p:defaultTextStyle>
    <a:defPPr>
      <a:defRPr lang="en-US"/>
    </a:defPPr>
    <a:lvl1pPr marL="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43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7" d="100"/>
          <a:sy n="17" d="100"/>
        </p:scale>
        <p:origin x="210" y="192"/>
      </p:cViewPr>
      <p:guideLst>
        <p:guide orient="horz" pos="10368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4560" y="7680965"/>
            <a:ext cx="39502080" cy="217246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194560" y="30510484"/>
            <a:ext cx="10241280" cy="1752599"/>
          </a:xfrm>
          <a:prstGeom prst="rect">
            <a:avLst/>
          </a:prstGeom>
        </p:spPr>
        <p:txBody>
          <a:bodyPr/>
          <a:lstStyle/>
          <a:p>
            <a:fld id="{04C6355F-F64D-4C4D-A7A1-476E101BDABE}" type="datetimeFigureOut">
              <a:rPr lang="en-US" smtClean="0"/>
              <a:pPr/>
              <a:t>9/1/2022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591AF-18F5-449E-AD8E-EF172CAED4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865837" y="1760224"/>
            <a:ext cx="7406643" cy="37444680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45924" y="1760224"/>
            <a:ext cx="21488403" cy="3744468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194560" y="30510484"/>
            <a:ext cx="10241280" cy="1752599"/>
          </a:xfrm>
          <a:prstGeom prst="rect">
            <a:avLst/>
          </a:prstGeom>
        </p:spPr>
        <p:txBody>
          <a:bodyPr/>
          <a:lstStyle/>
          <a:p>
            <a:fld id="{04C6355F-F64D-4C4D-A7A1-476E101BDABE}" type="datetimeFigureOut">
              <a:rPr lang="en-US" smtClean="0"/>
              <a:pPr/>
              <a:t>9/1/2022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591AF-18F5-449E-AD8E-EF172CAED4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4560" y="7680965"/>
            <a:ext cx="39502080" cy="217246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194560" y="30510484"/>
            <a:ext cx="10241280" cy="1752599"/>
          </a:xfrm>
          <a:prstGeom prst="rect">
            <a:avLst/>
          </a:prstGeom>
        </p:spPr>
        <p:txBody>
          <a:bodyPr/>
          <a:lstStyle/>
          <a:p>
            <a:fld id="{04C6355F-F64D-4C4D-A7A1-476E101BDABE}" type="datetimeFigureOut">
              <a:rPr lang="en-US" smtClean="0"/>
              <a:pPr/>
              <a:t>9/1/2022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591AF-18F5-449E-AD8E-EF172CAED4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4" y="21153122"/>
            <a:ext cx="37307520" cy="6537960"/>
          </a:xfrm>
          <a:prstGeom prst="rect">
            <a:avLst/>
          </a:prstGeo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4" y="13952227"/>
            <a:ext cx="37307520" cy="720089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1pPr>
            <a:lvl2pPr marL="219456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194560" y="30510484"/>
            <a:ext cx="10241280" cy="1752599"/>
          </a:xfrm>
          <a:prstGeom prst="rect">
            <a:avLst/>
          </a:prstGeom>
        </p:spPr>
        <p:txBody>
          <a:bodyPr/>
          <a:lstStyle/>
          <a:p>
            <a:fld id="{04C6355F-F64D-4C4D-A7A1-476E101BDABE}" type="datetimeFigureOut">
              <a:rPr lang="en-US" smtClean="0"/>
              <a:pPr/>
              <a:t>9/1/2022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591AF-18F5-449E-AD8E-EF172CAED4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45923" y="10241282"/>
            <a:ext cx="14447520" cy="28963624"/>
          </a:xfrm>
          <a:prstGeom prst="rect">
            <a:avLst/>
          </a:prstGeo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824963" y="10241282"/>
            <a:ext cx="14447520" cy="28963624"/>
          </a:xfrm>
          <a:prstGeom prst="rect">
            <a:avLst/>
          </a:prstGeo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0" y="30510484"/>
            <a:ext cx="10241280" cy="1752599"/>
          </a:xfrm>
          <a:prstGeom prst="rect">
            <a:avLst/>
          </a:prstGeom>
        </p:spPr>
        <p:txBody>
          <a:bodyPr/>
          <a:lstStyle/>
          <a:p>
            <a:fld id="{04C6355F-F64D-4C4D-A7A1-476E101BDABE}" type="datetimeFigureOut">
              <a:rPr lang="en-US" smtClean="0"/>
              <a:pPr/>
              <a:t>9/1/2022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591AF-18F5-449E-AD8E-EF172CAED4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3" y="7368542"/>
            <a:ext cx="19392903" cy="307085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3" y="10439400"/>
            <a:ext cx="19392903" cy="18966182"/>
          </a:xfrm>
          <a:prstGeom prst="rect">
            <a:avLst/>
          </a:prstGeo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6" y="7368542"/>
            <a:ext cx="19400519" cy="307085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6" y="10439400"/>
            <a:ext cx="19400519" cy="18966182"/>
          </a:xfrm>
          <a:prstGeom prst="rect">
            <a:avLst/>
          </a:prstGeo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2194560" y="30510484"/>
            <a:ext cx="10241280" cy="1752599"/>
          </a:xfrm>
          <a:prstGeom prst="rect">
            <a:avLst/>
          </a:prstGeom>
        </p:spPr>
        <p:txBody>
          <a:bodyPr/>
          <a:lstStyle/>
          <a:p>
            <a:fld id="{04C6355F-F64D-4C4D-A7A1-476E101BDABE}" type="datetimeFigureOut">
              <a:rPr lang="en-US" smtClean="0"/>
              <a:pPr/>
              <a:t>9/1/2022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591AF-18F5-449E-AD8E-EF172CAED4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194560" y="30510484"/>
            <a:ext cx="10241280" cy="1752599"/>
          </a:xfrm>
          <a:prstGeom prst="rect">
            <a:avLst/>
          </a:prstGeom>
        </p:spPr>
        <p:txBody>
          <a:bodyPr/>
          <a:lstStyle/>
          <a:p>
            <a:fld id="{04C6355F-F64D-4C4D-A7A1-476E101BDABE}" type="datetimeFigureOut">
              <a:rPr lang="en-US" smtClean="0"/>
              <a:pPr/>
              <a:t>9/1/2022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591AF-18F5-449E-AD8E-EF172CAED4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2194560" y="30510484"/>
            <a:ext cx="10241280" cy="1752599"/>
          </a:xfrm>
          <a:prstGeom prst="rect">
            <a:avLst/>
          </a:prstGeom>
        </p:spPr>
        <p:txBody>
          <a:bodyPr/>
          <a:lstStyle/>
          <a:p>
            <a:fld id="{04C6355F-F64D-4C4D-A7A1-476E101BDABE}" type="datetimeFigureOut">
              <a:rPr lang="en-US" smtClean="0"/>
              <a:pPr/>
              <a:t>9/1/2022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591AF-18F5-449E-AD8E-EF172CAED4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3" y="1310642"/>
            <a:ext cx="14439904" cy="5577840"/>
          </a:xfrm>
          <a:prstGeom prst="rect">
            <a:avLst/>
          </a:prstGeo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3"/>
            <a:ext cx="24536403" cy="28094944"/>
          </a:xfrm>
          <a:prstGeom prst="rect">
            <a:avLst/>
          </a:prstGeom>
        </p:spPr>
        <p:txBody>
          <a:bodyPr/>
          <a:lstStyle>
            <a:lvl1pPr>
              <a:defRPr sz="15400"/>
            </a:lvl1pPr>
            <a:lvl2pPr>
              <a:defRPr sz="13400"/>
            </a:lvl2pPr>
            <a:lvl3pPr>
              <a:defRPr sz="115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3" y="6888483"/>
            <a:ext cx="14439904" cy="225171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0" y="30510484"/>
            <a:ext cx="10241280" cy="1752599"/>
          </a:xfrm>
          <a:prstGeom prst="rect">
            <a:avLst/>
          </a:prstGeom>
        </p:spPr>
        <p:txBody>
          <a:bodyPr/>
          <a:lstStyle/>
          <a:p>
            <a:fld id="{04C6355F-F64D-4C4D-A7A1-476E101BDABE}" type="datetimeFigureOut">
              <a:rPr lang="en-US" smtClean="0"/>
              <a:pPr/>
              <a:t>9/1/2022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591AF-18F5-449E-AD8E-EF172CAED4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3" y="23042882"/>
            <a:ext cx="26334720" cy="2720344"/>
          </a:xfrm>
          <a:prstGeom prst="rect">
            <a:avLst/>
          </a:prstGeo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3" y="2941319"/>
            <a:ext cx="26334720" cy="197510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400"/>
            </a:lvl1pPr>
            <a:lvl2pPr marL="2194560" indent="0">
              <a:buNone/>
              <a:defRPr sz="13400"/>
            </a:lvl2pPr>
            <a:lvl3pPr marL="4389120" indent="0">
              <a:buNone/>
              <a:defRPr sz="1150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3" y="25763226"/>
            <a:ext cx="26334720" cy="38633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0" y="30510484"/>
            <a:ext cx="10241280" cy="1752599"/>
          </a:xfrm>
          <a:prstGeom prst="rect">
            <a:avLst/>
          </a:prstGeom>
        </p:spPr>
        <p:txBody>
          <a:bodyPr/>
          <a:lstStyle/>
          <a:p>
            <a:fld id="{04C6355F-F64D-4C4D-A7A1-476E101BDABE}" type="datetimeFigureOut">
              <a:rPr lang="en-US" smtClean="0"/>
              <a:pPr/>
              <a:t>9/1/2022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591AF-18F5-449E-AD8E-EF172CAED4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30510484"/>
            <a:ext cx="13898880" cy="1752599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ct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30510484"/>
            <a:ext cx="10241280" cy="1752599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4591AF-18F5-449E-AD8E-EF172CAED46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89120" rtl="0" eaLnBrk="1" latinLnBrk="0" hangingPunct="1">
        <a:spcBef>
          <a:spcPct val="0"/>
        </a:spcBef>
        <a:buNone/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920" indent="-1645920" algn="l" defTabSz="4389120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6160" indent="-1371600" algn="l" defTabSz="4389120" rtl="0" eaLnBrk="1" latinLnBrk="0" hangingPunct="1">
        <a:spcBef>
          <a:spcPct val="20000"/>
        </a:spcBef>
        <a:buFont typeface="Arial" pitchFamily="34" charset="0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R:\Publicat\Graphics\lacats\PPT Template\LaCats_TemplateHorz-0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3891200" cy="3916363"/>
          </a:xfrm>
          <a:prstGeom prst="rect">
            <a:avLst/>
          </a:prstGeom>
          <a:noFill/>
        </p:spPr>
      </p:pic>
      <p:grpSp>
        <p:nvGrpSpPr>
          <p:cNvPr id="9" name="Group 8"/>
          <p:cNvGrpSpPr/>
          <p:nvPr/>
        </p:nvGrpSpPr>
        <p:grpSpPr>
          <a:xfrm>
            <a:off x="0" y="4572000"/>
            <a:ext cx="43891200" cy="28346400"/>
            <a:chOff x="0" y="6096000"/>
            <a:chExt cx="32918400" cy="37795200"/>
          </a:xfrm>
        </p:grpSpPr>
        <p:sp>
          <p:nvSpPr>
            <p:cNvPr id="5" name="Rectangle 4"/>
            <p:cNvSpPr/>
            <p:nvPr/>
          </p:nvSpPr>
          <p:spPr>
            <a:xfrm>
              <a:off x="0" y="42748200"/>
              <a:ext cx="32918400" cy="1143000"/>
            </a:xfrm>
            <a:prstGeom prst="rect">
              <a:avLst/>
            </a:prstGeom>
            <a:solidFill>
              <a:srgbClr val="13438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571500" y="6096000"/>
              <a:ext cx="15716250" cy="35737800"/>
            </a:xfrm>
            <a:prstGeom prst="roundRect">
              <a:avLst>
                <a:gd name="adj" fmla="val 2064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16687800" y="6096000"/>
              <a:ext cx="15544800" cy="35737800"/>
            </a:xfrm>
            <a:prstGeom prst="roundRect">
              <a:avLst>
                <a:gd name="adj" fmla="val 2064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1295400" y="5314950"/>
            <a:ext cx="195072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Sample text. Text goes here. Sample text. Text goes here.</a:t>
            </a:r>
          </a:p>
          <a:p>
            <a:r>
              <a:rPr lang="en-US" sz="3200" dirty="0" smtClean="0"/>
              <a:t>Sample text. Text goes here. Sample text. Text goes here.</a:t>
            </a:r>
          </a:p>
          <a:p>
            <a:endParaRPr lang="en-US" sz="3200" dirty="0" smtClean="0"/>
          </a:p>
          <a:p>
            <a:endParaRPr lang="en-US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23012400" y="5372100"/>
            <a:ext cx="19431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Sample text. Text goes here. Sample text. Text goes here.</a:t>
            </a:r>
          </a:p>
          <a:p>
            <a:r>
              <a:rPr lang="en-US" sz="3200" dirty="0" smtClean="0"/>
              <a:t>Sample text. Text goes here. Sample text. Text goes here.</a:t>
            </a:r>
          </a:p>
          <a:p>
            <a:endParaRPr lang="en-US" sz="3200" dirty="0" smtClean="0"/>
          </a:p>
          <a:p>
            <a:endParaRPr lang="en-US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1524000" y="895351"/>
            <a:ext cx="22656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>
                <a:solidFill>
                  <a:schemeClr val="bg1"/>
                </a:solidFill>
              </a:rPr>
              <a:t>Poster Title</a:t>
            </a:r>
            <a:endParaRPr lang="en-US" sz="8000" b="1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524000" y="1981200"/>
            <a:ext cx="22758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chemeClr val="bg1"/>
                </a:solidFill>
              </a:rPr>
              <a:t>Authors</a:t>
            </a:r>
            <a:endParaRPr lang="en-US" sz="4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BB9668D8B3D514996CD36EFA26CC4DA" ma:contentTypeVersion="22" ma:contentTypeDescription="Create a new document." ma:contentTypeScope="" ma:versionID="8d396873b149a1554ae3ed88869b3642">
  <xsd:schema xmlns:xsd="http://www.w3.org/2001/XMLSchema" xmlns:xs="http://www.w3.org/2001/XMLSchema" xmlns:p="http://schemas.microsoft.com/office/2006/metadata/properties" xmlns:ns2="304eb51c-7466-43eb-8ae9-45d773ecddeb" xmlns:ns3="c52014ad-e6c6-4b09-86b0-a3f2944d995f" targetNamespace="http://schemas.microsoft.com/office/2006/metadata/properties" ma:root="true" ma:fieldsID="708e89791b57dcf5378d7f97fef495f8" ns2:_="" ns3:_="">
    <xsd:import namespace="304eb51c-7466-43eb-8ae9-45d773ecddeb"/>
    <xsd:import namespace="c52014ad-e6c6-4b09-86b0-a3f2944d995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4eb51c-7466-43eb-8ae9-45d773ecdde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5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6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102f63d-de22-4b97-bcde-feed3de75c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2014ad-e6c6-4b09-86b0-a3f2944d995f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afa06854-99dc-47df-8c10-71ea35b3e6b1}" ma:internalName="TaxCatchAll" ma:showField="CatchAllData" ma:web="c52014ad-e6c6-4b09-86b0-a3f2944d995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8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pc="http://schemas.microsoft.com/office/infopath/2007/PartnerControls" xmlns:xsi="http://www.w3.org/2001/XMLSchema-instance">
  <documentManagement>
    <MediaServiceLocation xmlns="304eb51c-7466-43eb-8ae9-45d773ecddeb" xsi:nil="true"/>
    <MediaServiceAutoTags xmlns="304eb51c-7466-43eb-8ae9-45d773ecddeb" xsi:nil="true"/>
    <lcf76f155ced4ddcb4097134ff3c332f xmlns="304eb51c-7466-43eb-8ae9-45d773ecddeb">
      <Terms xmlns="http://schemas.microsoft.com/office/infopath/2007/PartnerControls"/>
    </lcf76f155ced4ddcb4097134ff3c332f>
    <TaxCatchAll xmlns="c52014ad-e6c6-4b09-86b0-a3f2944d995f" xsi:nil="true"/>
  </documentManagement>
</p:properties>
</file>

<file path=customXml/itemProps1.xml><?xml version="1.0" encoding="utf-8"?>
<ds:datastoreItem xmlns:ds="http://schemas.openxmlformats.org/officeDocument/2006/customXml" ds:itemID="{8D8F3293-D1C0-430D-80C9-E46C9527B59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04eb51c-7466-43eb-8ae9-45d773ecddeb"/>
    <ds:schemaRef ds:uri="c52014ad-e6c6-4b09-86b0-a3f2944d995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EF1FCC4-6426-41B0-A0B6-177682316E9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99712F1-53A9-4895-B890-DE439375427D}">
  <ds:schemaRefs>
    <ds:schemaRef ds:uri="http://purl.org/dc/terms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304eb51c-7466-43eb-8ae9-45d773ecddeb"/>
    <ds:schemaRef ds:uri="http://schemas.openxmlformats.org/package/2006/metadata/core-properties"/>
    <ds:schemaRef ds:uri="c52014ad-e6c6-4b09-86b0-a3f2944d995f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59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nguyenth</dc:creator>
  <cp:lastModifiedBy>Bronson, Megan H</cp:lastModifiedBy>
  <cp:revision>7</cp:revision>
  <dcterms:created xsi:type="dcterms:W3CDTF">2013-07-19T20:48:11Z</dcterms:created>
  <dcterms:modified xsi:type="dcterms:W3CDTF">2022-09-01T14:23:41Z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0x010100ABB9668D8B3D514996CD36EFA26CC4DA</vt:lpwstr>
  </property>
  <property fmtid="{D5CDD505-2E9C-101B-9397-08002B2CF9AE}" pid="3" name="FileLeafRef">
    <vt:lpwstr>LA CaTS_Poster Template (3'long x 4'wide).pptx</vt:lpwstr>
  </property>
  <property fmtid="{D5CDD505-2E9C-101B-9397-08002B2CF9AE}" pid="4" name="MediaServiceImageTags">
    <vt:lpwstr/>
  </property>
</Properties>
</file>