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/ppt/presentation.xml"/>
  <Relationship Id="rId2" Type="http://schemas.openxmlformats.org/package/2006/relationships/metadata/thumbnail" Target="/docProps/thumbnail.jpeg"/>
  <Relationship Id="rId3" Type="http://schemas.openxmlformats.org/package/2006/relationships/metadata/core-properties" Target="/docProps/core.xml"/>
  <Relationship Id="rId4" Type="http://schemas.openxmlformats.org/officeDocument/2006/relationships/extended-properties" Target="/docProps/app.xml"/>
  <Relationship Id="rId5" Type="http://schemas.openxmlformats.org/officeDocument/2006/relationships/custom-properties" Target="/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32918400" cy="438912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7" d="100"/>
          <a:sy n="17" d="100"/>
        </p:scale>
        <p:origin x="-1446" y="-72"/>
      </p:cViewPr>
      <p:guideLst>
        <p:guide orient="horz" pos="1382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customXml" Target="/customXml/item1.xml"/>
  <Relationship Id="rId2" Type="http://schemas.openxmlformats.org/officeDocument/2006/relationships/customXml" Target="/customXml/item2.xml"/>
  <Relationship Id="rId3" Type="http://schemas.openxmlformats.org/officeDocument/2006/relationships/customXml" Target="/customXml/item3.xml"/>
  <Relationship Id="rId4" Type="http://schemas.openxmlformats.org/officeDocument/2006/relationships/slideMaster" Target="slideMasters/slideMaster1.xml"/>
  <Relationship Id="rId5" Type="http://schemas.openxmlformats.org/officeDocument/2006/relationships/slide" Target="slides/slide1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heme" Target="theme/theme1.xml"/>
  <Relationship Id="rId9" Type="http://schemas.openxmlformats.org/officeDocument/2006/relationships/tableStyles" Target="tableStyle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10241287"/>
            <a:ext cx="29626560" cy="289661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899378" y="2346965"/>
            <a:ext cx="5554982" cy="4992624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4443" y="2346965"/>
            <a:ext cx="16116302" cy="4992624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20" y="10241287"/>
            <a:ext cx="29626560" cy="289661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8" y="28204162"/>
            <a:ext cx="27980640" cy="8717280"/>
          </a:xfrm>
          <a:prstGeom prst="rect">
            <a:avLst/>
          </a:prstGeo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8" y="18602969"/>
            <a:ext cx="27980640" cy="96011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4442" y="13655042"/>
            <a:ext cx="10835640" cy="38618165"/>
          </a:xfrm>
          <a:prstGeom prst="rect">
            <a:avLst/>
          </a:prstGeo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2" y="13655042"/>
            <a:ext cx="10835640" cy="38618165"/>
          </a:xfrm>
          <a:prstGeom prst="rect">
            <a:avLst/>
          </a:prstGeo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2" y="9824722"/>
            <a:ext cx="14544677" cy="409447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2" y="13919199"/>
            <a:ext cx="14544677" cy="25288243"/>
          </a:xfrm>
          <a:prstGeom prst="rect">
            <a:avLst/>
          </a:prstGeo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4" y="9824722"/>
            <a:ext cx="14550389" cy="409447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4" y="13919199"/>
            <a:ext cx="14550389" cy="25288243"/>
          </a:xfrm>
          <a:prstGeom prst="rect">
            <a:avLst/>
          </a:prstGeo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747522"/>
            <a:ext cx="10829928" cy="7437120"/>
          </a:xfrm>
          <a:prstGeom prst="rect">
            <a:avLst/>
          </a:prstGeo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4"/>
            <a:ext cx="18402302" cy="37459925"/>
          </a:xfrm>
          <a:prstGeom prst="rect">
            <a:avLst/>
          </a:prstGeo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9184644"/>
            <a:ext cx="10829928" cy="300228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2"/>
            <a:ext cx="19751040" cy="3627125"/>
          </a:xfrm>
          <a:prstGeom prst="rect">
            <a:avLst/>
          </a:prstGeo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58"/>
            <a:ext cx="19751040" cy="26334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7"/>
            <a:ext cx="19751040" cy="51511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/>
          <a:lstStyle/>
          <a:p>
            <a:fld id="{04C6355F-F64D-4C4D-A7A1-476E101BDABE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6"/>
            <a:ext cx="10424160" cy="2336798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6"/>
            <a:ext cx="7680960" cy="2336798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591AF-18F5-449E-AD8E-EF172CAED4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:\Publicat\Graphics\lacats\PPT Template\top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32918400" cy="5585845"/>
          </a:xfrm>
          <a:prstGeom prst="rect">
            <a:avLst/>
          </a:prstGeom>
          <a:noFill/>
        </p:spPr>
      </p:pic>
      <p:grpSp>
        <p:nvGrpSpPr>
          <p:cNvPr id="9" name="Group 8"/>
          <p:cNvGrpSpPr/>
          <p:nvPr/>
        </p:nvGrpSpPr>
        <p:grpSpPr>
          <a:xfrm>
            <a:off x="0" y="6400800"/>
            <a:ext cx="32918400" cy="37490400"/>
            <a:chOff x="0" y="6400800"/>
            <a:chExt cx="32918400" cy="37490400"/>
          </a:xfrm>
        </p:grpSpPr>
        <p:sp>
          <p:nvSpPr>
            <p:cNvPr id="5" name="Rectangle 4"/>
            <p:cNvSpPr/>
            <p:nvPr/>
          </p:nvSpPr>
          <p:spPr>
            <a:xfrm>
              <a:off x="0" y="42748200"/>
              <a:ext cx="32918400" cy="1143000"/>
            </a:xfrm>
            <a:prstGeom prst="rect">
              <a:avLst/>
            </a:prstGeom>
            <a:solidFill>
              <a:srgbClr val="1343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066800" y="6400800"/>
              <a:ext cx="14935200" cy="35433000"/>
            </a:xfrm>
            <a:prstGeom prst="roundRect">
              <a:avLst>
                <a:gd name="adj" fmla="val 206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6840200" y="6400800"/>
              <a:ext cx="14935200" cy="35433000"/>
            </a:xfrm>
            <a:prstGeom prst="roundRect">
              <a:avLst>
                <a:gd name="adj" fmla="val 206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752600" y="7086600"/>
            <a:ext cx="1348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Sample text. Text goes here. Sample text. Text goes here.</a:t>
            </a:r>
          </a:p>
          <a:p>
            <a:r>
              <a:rPr lang="en-US" sz="4000" dirty="0" smtClean="0"/>
              <a:t>Sample text. Text goes here. Sample text. Text goes here.</a:t>
            </a:r>
          </a:p>
          <a:p>
            <a:endParaRPr lang="en-US" sz="4000" dirty="0" smtClean="0"/>
          </a:p>
          <a:p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17526000" y="7162800"/>
            <a:ext cx="1348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Sample text. Text goes here. Sample text. Text goes here.</a:t>
            </a:r>
          </a:p>
          <a:p>
            <a:r>
              <a:rPr lang="en-US" sz="4000" dirty="0" smtClean="0"/>
              <a:t>Sample text. Text goes here. Sample text. Text goes here.</a:t>
            </a:r>
          </a:p>
          <a:p>
            <a:endParaRPr lang="en-US" sz="4000" dirty="0" smtClean="0"/>
          </a:p>
          <a:p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2209800" y="1600200"/>
            <a:ext cx="1699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bg1"/>
                </a:solidFill>
              </a:rPr>
              <a:t>Poster Title</a:t>
            </a:r>
            <a:endParaRPr lang="en-US" sz="80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9800" y="3048000"/>
            <a:ext cx="1706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Authors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_rels/item2.xml.rels><?xml version="1.0" encoding="UTF-8"?>

<Relationships xmlns="http://schemas.openxmlformats.org/package/2006/relationships">
  <Relationship Id="rId1" Type="http://schemas.openxmlformats.org/officeDocument/2006/relationships/customXmlProps" Target="itemProps2.xml"/>
</Relationships>

</file>

<file path=customXml/_rels/item3.xml.rels><?xml version="1.0" encoding="UTF-8"?>

<Relationships xmlns="http://schemas.openxmlformats.org/package/2006/relationships">
  <Relationship Id="rId1" Type="http://schemas.openxmlformats.org/officeDocument/2006/relationships/customXmlProps" Target="itemProps3.xml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B9668D8B3D514996CD36EFA26CC4DA" ma:contentTypeVersion="22" ma:contentTypeDescription="Create a new document." ma:contentTypeScope="" ma:versionID="8d396873b149a1554ae3ed88869b3642">
  <xsd:schema xmlns:xsd="http://www.w3.org/2001/XMLSchema" xmlns:xs="http://www.w3.org/2001/XMLSchema" xmlns:p="http://schemas.microsoft.com/office/2006/metadata/properties" xmlns:ns2="304eb51c-7466-43eb-8ae9-45d773ecddeb" xmlns:ns3="c52014ad-e6c6-4b09-86b0-a3f2944d995f" targetNamespace="http://schemas.microsoft.com/office/2006/metadata/properties" ma:root="true" ma:fieldsID="708e89791b57dcf5378d7f97fef495f8" ns2:_="" ns3:_="">
    <xsd:import namespace="304eb51c-7466-43eb-8ae9-45d773ecddeb"/>
    <xsd:import namespace="c52014ad-e6c6-4b09-86b0-a3f2944d99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4eb51c-7466-43eb-8ae9-45d773ecdd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102f63d-de22-4b97-bcde-feed3de75c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2014ad-e6c6-4b09-86b0-a3f2944d995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fa06854-99dc-47df-8c10-71ea35b3e6b1}" ma:internalName="TaxCatchAll" ma:showField="CatchAllData" ma:web="c52014ad-e6c6-4b09-86b0-a3f2944d99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MediaServiceLocation xmlns="304eb51c-7466-43eb-8ae9-45d773ecddeb" xsi:nil="true"/>
    <MediaServiceAutoTags xmlns="304eb51c-7466-43eb-8ae9-45d773ecddeb" xsi:nil="true"/>
    <lcf76f155ced4ddcb4097134ff3c332f xmlns="304eb51c-7466-43eb-8ae9-45d773ecddeb">
      <Terms xmlns="http://schemas.microsoft.com/office/infopath/2007/PartnerControls"/>
    </lcf76f155ced4ddcb4097134ff3c332f>
    <TaxCatchAll xmlns="c52014ad-e6c6-4b09-86b0-a3f2944d995f" xsi:nil="true"/>
  </documentManagement>
</p:properties>
</file>

<file path=customXml/itemProps1.xml><?xml version="1.0" encoding="utf-8"?>
<ds:datastoreItem xmlns:ds="http://schemas.openxmlformats.org/officeDocument/2006/customXml" ds:itemID="{81DABD96-87D2-458F-AE63-3DCD9D237D3E}"/>
</file>

<file path=customXml/itemProps2.xml><?xml version="1.0" encoding="utf-8"?>
<ds:datastoreItem xmlns:ds="http://schemas.openxmlformats.org/officeDocument/2006/customXml" ds:itemID="{129116CA-49D8-468A-8AAA-A06359FB7A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18DC94-2025-45BE-B8B3-6F12AB126217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nguyenth</dc:creator>
  <cp:lastModifiedBy>Windows User</cp:lastModifiedBy>
  <cp:revision>3</cp:revision>
  <dcterms:created xsi:type="dcterms:W3CDTF">2013-07-19T20:48:11Z</dcterms:created>
  <dcterms:modified xsi:type="dcterms:W3CDTF">2013-07-23T16:01:20Z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0x010100ABB9668D8B3D514996CD36EFA26CC4DA</vt:lpwstr>
  </property>
  <property fmtid="{D5CDD505-2E9C-101B-9397-08002B2CF9AE}" pid="4" name="FileLeafRef">
    <vt:lpwstr>LA CaTS Poster Template_vertical.pptx</vt:lpwstr>
  </property>
</Properties>
</file>