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/ppt/presentation.xml"/>
  <Relationship Id="rId2" Type="http://schemas.openxmlformats.org/package/2006/relationships/metadata/thumbnail" Target="/docProps/thumbnail.jpeg"/>
  <Relationship Id="rId3" Type="http://schemas.openxmlformats.org/package/2006/relationships/metadata/core-properties" Target="/docProps/core.xml"/>
  <Relationship Id="rId4" Type="http://schemas.openxmlformats.org/officeDocument/2006/relationships/extended-properties" Target="/docProps/app.xml"/>
  <Relationship Id="rId5" Type="http://schemas.openxmlformats.org/officeDocument/2006/relationships/custom-properties" Target="/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  <p:sldMasterId id="2147483716" r:id="rId5"/>
    <p:sldMasterId id="2147483720" r:id="rId6"/>
    <p:sldMasterId id="2147483722" r:id="rId7"/>
  </p:sldMasterIdLst>
  <p:notesMasterIdLst>
    <p:notesMasterId r:id="rId10"/>
  </p:notesMasterIdLst>
  <p:handoutMasterIdLst>
    <p:handoutMasterId r:id="rId11"/>
  </p:handoutMasterIdLst>
  <p:sldIdLst>
    <p:sldId id="313" r:id="rId8"/>
    <p:sldId id="371" r:id="rId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9746"/>
    <a:srgbClr val="468F8E"/>
    <a:srgbClr val="003300"/>
    <a:srgbClr val="006600"/>
    <a:srgbClr val="33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2527" autoAdjust="0"/>
    <p:restoredTop sz="84499" autoAdjust="0"/>
  </p:normalViewPr>
  <p:slideViewPr>
    <p:cSldViewPr>
      <p:cViewPr>
        <p:scale>
          <a:sx n="70" d="100"/>
          <a:sy n="70" d="100"/>
        </p:scale>
        <p:origin x="-59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594" y="-90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customXml" Target="/customXml/item1.xml"/>
  <Relationship Id="rId10" Type="http://schemas.openxmlformats.org/officeDocument/2006/relationships/notesMaster" Target="notesMasters/notesMaster1.xml"/>
  <Relationship Id="rId11" Type="http://schemas.openxmlformats.org/officeDocument/2006/relationships/handoutMaster" Target="handoutMasters/handoutMaster1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heme" Target="theme/theme1.xml"/>
  <Relationship Id="rId15" Type="http://schemas.openxmlformats.org/officeDocument/2006/relationships/tableStyles" Target="tableStyles.xml"/>
  <Relationship Id="rId2" Type="http://schemas.openxmlformats.org/officeDocument/2006/relationships/customXml" Target="/customXml/item2.xml"/>
  <Relationship Id="rId3" Type="http://schemas.openxmlformats.org/officeDocument/2006/relationships/customXml" Target="/customXml/item3.xml"/>
  <Relationship Id="rId4" Type="http://schemas.openxmlformats.org/officeDocument/2006/relationships/slideMaster" Target="slideMasters/slideMaster1.xml"/>
  <Relationship Id="rId5" Type="http://schemas.openxmlformats.org/officeDocument/2006/relationships/slideMaster" Target="slideMasters/slideMaster2.xml"/>
  <Relationship Id="rId6" Type="http://schemas.openxmlformats.org/officeDocument/2006/relationships/slideMaster" Target="slideMasters/slideMaster3.xml"/>
  <Relationship Id="rId7" Type="http://schemas.openxmlformats.org/officeDocument/2006/relationships/slideMaster" Target="slideMasters/slideMaster4.xml"/>
  <Relationship Id="rId8" Type="http://schemas.openxmlformats.org/officeDocument/2006/relationships/slide" Target="slides/slide1.xml"/>
  <Relationship Id="rId9" Type="http://schemas.openxmlformats.org/officeDocument/2006/relationships/slide" Target="slides/slide2.xml"/>
</Relationships>
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6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C834ED3-BF64-4435-B727-52E72E6C6C1F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2450128-1431-44DE-AE3B-C5F4F718BF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89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5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6BA4C7-F2AA-4D7B-AF23-4D1B0791B372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823A3D-F4B7-4E41-98C7-15E2CE9EA0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2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r>
              <a:rPr lang="en-US" baseline="0" dirty="0" smtClean="0"/>
              <a:t> we will provide an overview of the Communications Core, how we will achieve each of our aims and key milestones and how we will measure our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23A3D-F4B7-4E41-98C7-15E2CE9EA06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768022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3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4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3B56DC-FB6C-4106-9729-6D81257BD95F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165626-6FD7-47C3-BFA1-594B88DA6C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  <Relationship Id="rId3" Type="http://schemas.openxmlformats.org/officeDocument/2006/relationships/image" Target="../media/image1.png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theme" Target="../theme/theme2.xml"/>
  <Relationship Id="rId2" Type="http://schemas.openxmlformats.org/officeDocument/2006/relationships/image" Target="../media/image1.png"/>
</Relationships>

</file>

<file path=ppt/slideMasters/_rels/slideMaster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theme" Target="../theme/theme3.xml"/>
  <Relationship Id="rId3" Type="http://schemas.openxmlformats.org/officeDocument/2006/relationships/image" Target="../media/image1.png"/>
</Relationships>

</file>

<file path=ppt/slideMasters/_rels/slideMaster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3.xml"/>
  <Relationship Id="rId2" Type="http://schemas.openxmlformats.org/officeDocument/2006/relationships/theme" Target="../theme/theme4.xml"/>
  <Relationship Id="rId3" Type="http://schemas.openxmlformats.org/officeDocument/2006/relationships/image" Target="../media/image1.png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182880" rIns="18288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tabLst>
          <a:tab pos="8572500" algn="r"/>
        </a:tabLst>
        <a:defRPr sz="3600" b="1">
          <a:solidFill>
            <a:srgbClr val="FFE70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Courier New" pitchFamily="49" charset="0"/>
        <a:buChar char="o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263525" y="1355725"/>
            <a:ext cx="8610600" cy="92075"/>
          </a:xfrm>
          <a:prstGeom prst="rect">
            <a:avLst/>
          </a:prstGeom>
          <a:gradFill rotWithShape="0">
            <a:gsLst>
              <a:gs pos="0">
                <a:srgbClr val="FE3E02"/>
              </a:gs>
              <a:gs pos="100000">
                <a:srgbClr val="FFE70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22860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263525" y="1355725"/>
            <a:ext cx="8610600" cy="92075"/>
          </a:xfrm>
          <a:prstGeom prst="rect">
            <a:avLst/>
          </a:prstGeom>
          <a:gradFill rotWithShape="0">
            <a:gsLst>
              <a:gs pos="0">
                <a:srgbClr val="FE3E02"/>
              </a:gs>
              <a:gs pos="100000">
                <a:srgbClr val="FFE70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2.pn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notesSlide" Target="../notesSlides/notesSlide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9281" y="2895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latin typeface="+mj-lt"/>
              </a:rPr>
              <a:t>Title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401130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9746"/>
                </a:solidFill>
              </a:rPr>
              <a:t>Sub title</a:t>
            </a:r>
            <a:endParaRPr lang="en-US" sz="2400" b="1" i="1" dirty="0" smtClean="0">
              <a:solidFill>
                <a:srgbClr val="C0974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918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  <a:latin typeface="+mj-lt"/>
              </a:rPr>
              <a:t>Slide Title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492508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Slide Text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Default Design">
  <a:themeElements>
    <a:clrScheme name="2_Default Design 8">
      <a:dk1>
        <a:srgbClr val="808080"/>
      </a:dk1>
      <a:lt1>
        <a:srgbClr val="FFFFFF"/>
      </a:lt1>
      <a:dk2>
        <a:srgbClr val="0000CC"/>
      </a:dk2>
      <a:lt2>
        <a:srgbClr val="FFE701"/>
      </a:lt2>
      <a:accent1>
        <a:srgbClr val="00CC99"/>
      </a:accent1>
      <a:accent2>
        <a:srgbClr val="FFFFFF"/>
      </a:accent2>
      <a:accent3>
        <a:srgbClr val="AAAAE2"/>
      </a:accent3>
      <a:accent4>
        <a:srgbClr val="DADADA"/>
      </a:accent4>
      <a:accent5>
        <a:srgbClr val="AAE2CA"/>
      </a:accent5>
      <a:accent6>
        <a:srgbClr val="E7E7E7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808080"/>
        </a:dk1>
        <a:lt1>
          <a:srgbClr val="FFFFFF"/>
        </a:lt1>
        <a:dk2>
          <a:srgbClr val="0000CC"/>
        </a:dk2>
        <a:lt2>
          <a:srgbClr val="FFE701"/>
        </a:lt2>
        <a:accent1>
          <a:srgbClr val="00CC99"/>
        </a:accent1>
        <a:accent2>
          <a:srgbClr val="FFFFFF"/>
        </a:accent2>
        <a:accent3>
          <a:srgbClr val="AAAAE2"/>
        </a:accent3>
        <a:accent4>
          <a:srgbClr val="DADADA"/>
        </a:accent4>
        <a:accent5>
          <a:srgbClr val="AAE2CA"/>
        </a:accent5>
        <a:accent6>
          <a:srgbClr val="E7E7E7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?>

<Relationships xmlns="http://schemas.openxmlformats.org/package/2006/relationships">
  <Relationship Id="rId1" Type="http://schemas.openxmlformats.org/officeDocument/2006/relationships/customXmlProps" Target="itemProps1.xml"/>
</Relationships>

</file>

<file path=customXml/_rels/item2.xml.rels><?xml version="1.0" encoding="UTF-8"?>

<Relationships xmlns="http://schemas.openxmlformats.org/package/2006/relationships">
  <Relationship Id="rId1" Type="http://schemas.openxmlformats.org/officeDocument/2006/relationships/customXmlProps" Target="itemProps2.xml"/>
</Relationships>

</file>

<file path=customXml/_rels/item3.xml.rels><?xml version="1.0" encoding="UTF-8"?>

<Relationships xmlns="http://schemas.openxmlformats.org/package/2006/relationships">
  <Relationship Id="rId1" Type="http://schemas.openxmlformats.org/officeDocument/2006/relationships/customXmlProps" Target="itemProps3.xml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B9668D8B3D514996CD36EFA26CC4DA" ma:contentTypeVersion="24" ma:contentTypeDescription="Create a new document." ma:contentTypeScope="" ma:versionID="eea2e82aa0776ac6ddfc132c8fc8e0be">
  <xsd:schema xmlns:xsd="http://www.w3.org/2001/XMLSchema" xmlns:xs="http://www.w3.org/2001/XMLSchema" xmlns:p="http://schemas.microsoft.com/office/2006/metadata/properties" xmlns:ns2="304eb51c-7466-43eb-8ae9-45d773ecddeb" xmlns:ns3="c52014ad-e6c6-4b09-86b0-a3f2944d995f" targetNamespace="http://schemas.microsoft.com/office/2006/metadata/properties" ma:root="true" ma:fieldsID="ecf6c642ac1ffdc24805a33d164add6b" ns2:_="" ns3:_="">
    <xsd:import namespace="304eb51c-7466-43eb-8ae9-45d773ecddeb"/>
    <xsd:import namespace="c52014ad-e6c6-4b09-86b0-a3f2944d99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4eb51c-7466-43eb-8ae9-45d773ecdd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102f63d-de22-4b97-bcde-feed3de75c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2014ad-e6c6-4b09-86b0-a3f2944d995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a06854-99dc-47df-8c10-71ea35b3e6b1}" ma:internalName="TaxCatchAll" ma:showField="CatchAllData" ma:web="c52014ad-e6c6-4b09-86b0-a3f2944d99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MediaServiceLocation xmlns="304eb51c-7466-43eb-8ae9-45d773ecddeb" xsi:nil="true"/>
    <MediaServiceAutoTags xmlns="304eb51c-7466-43eb-8ae9-45d773ecddeb" xsi:nil="true"/>
    <lcf76f155ced4ddcb4097134ff3c332f xmlns="304eb51c-7466-43eb-8ae9-45d773ecddeb">
      <Terms xmlns="http://schemas.microsoft.com/office/infopath/2007/PartnerControls"/>
    </lcf76f155ced4ddcb4097134ff3c332f>
    <TaxCatchAll xmlns="c52014ad-e6c6-4b09-86b0-a3f2944d995f" xsi:nil="true"/>
  </documentManagement>
</p:properties>
</file>

<file path=customXml/itemProps1.xml><?xml version="1.0" encoding="utf-8"?>
<ds:datastoreItem xmlns:ds="http://schemas.openxmlformats.org/officeDocument/2006/customXml" ds:itemID="{AD351C8B-6B25-48A1-B18F-A7A71A19E073}"/>
</file>

<file path=customXml/itemProps2.xml><?xml version="1.0" encoding="utf-8"?>
<ds:datastoreItem xmlns:ds="http://schemas.openxmlformats.org/officeDocument/2006/customXml" ds:itemID="{50F0BA8C-21CD-4209-9D8A-C1543D29E754}"/>
</file>

<file path=customXml/itemProps3.xml><?xml version="1.0" encoding="utf-8"?>
<ds:datastoreItem xmlns:ds="http://schemas.openxmlformats.org/officeDocument/2006/customXml" ds:itemID="{C8F959D7-8236-46E3-8659-F740EF7E01A9}"/>
</file>

<file path=docProps/app.xml><?xml version="1.0" encoding="utf-8"?>
<Properties xmlns="http://schemas.openxmlformats.org/officeDocument/2006/extended-properties" xmlns:vt="http://schemas.openxmlformats.org/officeDocument/2006/docPropsVTypes">
  <TotalTime>11089</TotalTime>
  <Words>38</Words>
  <Application>Microsoft Office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5_Default Design</vt:lpstr>
      <vt:lpstr>6_Default Design</vt:lpstr>
      <vt:lpstr>8_Default Design</vt:lpstr>
      <vt:lpstr>9_Default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</dc:creator>
  <cp:lastModifiedBy>Sanjana Singh</cp:lastModifiedBy>
  <cp:revision>386</cp:revision>
  <dcterms:created xsi:type="dcterms:W3CDTF">2011-09-11T21:12:16Z</dcterms:created>
  <dcterms:modified xsi:type="dcterms:W3CDTF">2013-02-21T17:12:28Z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0x010100ABB9668D8B3D514996CD36EFA26CC4DA</vt:lpwstr>
  </property>
  <property fmtid="{D5CDD505-2E9C-101B-9397-08002B2CF9AE}" pid="5" name="FileLeafRef">
    <vt:lpwstr>General LA CaTS PowerPoint Template Feb 21_13.pptx</vt:lpwstr>
  </property>
  <property fmtid="{D5CDD505-2E9C-101B-9397-08002B2CF9AE}" pid="6" name="MediaServiceImageTags">
    <vt:lpwstr/>
  </property>
</Properties>
</file>